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397700" cy="43167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2159218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4318437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6477654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8636874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10796092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2955310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5114528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7273748" algn="l" defTabSz="43184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85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99"/>
    <a:srgbClr val="CC0099"/>
    <a:srgbClr val="9900FF"/>
    <a:srgbClr val="6600CC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20" d="100"/>
          <a:sy n="20" d="100"/>
        </p:scale>
        <p:origin x="-1056" y="1388"/>
      </p:cViewPr>
      <p:guideLst>
        <p:guide orient="horz" pos="13596"/>
        <p:guide pos="102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" name="Shape 10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8359590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318437" latinLnBrk="0">
      <a:defRPr sz="1200">
        <a:latin typeface="+mn-lt"/>
        <a:ea typeface="+mn-ea"/>
        <a:cs typeface="+mn-cs"/>
        <a:sym typeface="Calibri"/>
      </a:defRPr>
    </a:lvl1pPr>
    <a:lvl2pPr indent="228600" defTabSz="4318437" latinLnBrk="0">
      <a:defRPr sz="1200">
        <a:latin typeface="+mn-lt"/>
        <a:ea typeface="+mn-ea"/>
        <a:cs typeface="+mn-cs"/>
        <a:sym typeface="Calibri"/>
      </a:defRPr>
    </a:lvl2pPr>
    <a:lvl3pPr indent="457200" defTabSz="4318437" latinLnBrk="0">
      <a:defRPr sz="1200">
        <a:latin typeface="+mn-lt"/>
        <a:ea typeface="+mn-ea"/>
        <a:cs typeface="+mn-cs"/>
        <a:sym typeface="Calibri"/>
      </a:defRPr>
    </a:lvl3pPr>
    <a:lvl4pPr indent="685800" defTabSz="4318437" latinLnBrk="0">
      <a:defRPr sz="1200">
        <a:latin typeface="+mn-lt"/>
        <a:ea typeface="+mn-ea"/>
        <a:cs typeface="+mn-cs"/>
        <a:sym typeface="Calibri"/>
      </a:defRPr>
    </a:lvl4pPr>
    <a:lvl5pPr indent="914400" defTabSz="4318437" latinLnBrk="0">
      <a:defRPr sz="1200">
        <a:latin typeface="+mn-lt"/>
        <a:ea typeface="+mn-ea"/>
        <a:cs typeface="+mn-cs"/>
        <a:sym typeface="Calibri"/>
      </a:defRPr>
    </a:lvl5pPr>
    <a:lvl6pPr indent="1143000" defTabSz="4318437" latinLnBrk="0">
      <a:defRPr sz="1200">
        <a:latin typeface="+mn-lt"/>
        <a:ea typeface="+mn-ea"/>
        <a:cs typeface="+mn-cs"/>
        <a:sym typeface="Calibri"/>
      </a:defRPr>
    </a:lvl6pPr>
    <a:lvl7pPr indent="1371600" defTabSz="4318437" latinLnBrk="0">
      <a:defRPr sz="1200">
        <a:latin typeface="+mn-lt"/>
        <a:ea typeface="+mn-ea"/>
        <a:cs typeface="+mn-cs"/>
        <a:sym typeface="Calibri"/>
      </a:defRPr>
    </a:lvl7pPr>
    <a:lvl8pPr indent="1600200" defTabSz="4318437" latinLnBrk="0">
      <a:defRPr sz="1200">
        <a:latin typeface="+mn-lt"/>
        <a:ea typeface="+mn-ea"/>
        <a:cs typeface="+mn-cs"/>
        <a:sym typeface="Calibri"/>
      </a:defRPr>
    </a:lvl8pPr>
    <a:lvl9pPr indent="1828800" defTabSz="4318437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430303" y="13410338"/>
            <a:ext cx="27543446" cy="9253332"/>
          </a:xfrm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4860607" y="24462370"/>
            <a:ext cx="22682837" cy="110320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按一下以編輯母片副標題樣式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按一下以編輯母片文字樣式</a:t>
            </a:r>
          </a:p>
          <a:p>
            <a:pPr lvl="1"/>
            <a:r>
              <a:t>第二層</a:t>
            </a:r>
          </a:p>
          <a:p>
            <a:pPr lvl="2"/>
            <a:r>
              <a:t>第三層</a:t>
            </a:r>
          </a:p>
          <a:p>
            <a:pPr lvl="3"/>
            <a:r>
              <a:t>第四層</a:t>
            </a:r>
          </a:p>
          <a:p>
            <a:pPr lvl="4"/>
            <a:r>
              <a:t>第五層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按一下以編輯母片文字樣式</a:t>
            </a:r>
          </a:p>
          <a:p>
            <a:pPr lvl="1"/>
            <a:r>
              <a:t>第二層</a:t>
            </a:r>
          </a:p>
          <a:p>
            <a:pPr lvl="2"/>
            <a:r>
              <a:t>第三層</a:t>
            </a:r>
          </a:p>
          <a:p>
            <a:pPr lvl="3"/>
            <a:r>
              <a:t>第四層</a:t>
            </a:r>
          </a:p>
          <a:p>
            <a:pPr lvl="4"/>
            <a:r>
              <a:t>第五層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2559696" y="27740012"/>
            <a:ext cx="27543445" cy="8573822"/>
          </a:xfrm>
          <a:prstGeom prst="rect">
            <a:avLst/>
          </a:prstGeo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t>按一下以編輯母片標題樣式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2559696" y="18296819"/>
            <a:ext cx="27543445" cy="9443192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200"/>
              </a:spcBef>
              <a:buSzTx/>
              <a:buFontTx/>
              <a:buNone/>
              <a:defRPr sz="9400">
                <a:solidFill>
                  <a:srgbClr val="888888"/>
                </a:solidFill>
              </a:defRPr>
            </a:lvl1pPr>
          </a:lstStyle>
          <a:p>
            <a:r>
              <a:t>按一下以編輯母片文字樣式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1620203" y="9663038"/>
            <a:ext cx="14317417" cy="4027096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2700"/>
              </a:spcBef>
              <a:buSzTx/>
              <a:buFontTx/>
              <a:buNone/>
              <a:defRPr sz="11300" b="1"/>
            </a:lvl1pPr>
          </a:lstStyle>
          <a:p>
            <a:r>
              <a:t>按一下以編輯母片文字樣式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16460808" y="9663038"/>
            <a:ext cx="14323042" cy="4027096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2700"/>
              </a:spcBef>
              <a:buSzTx/>
              <a:buFontTx/>
              <a:buNone/>
              <a:defRPr sz="11300" b="1"/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按一下以編輯母片標題樣式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1620204" y="1718760"/>
            <a:ext cx="10660709" cy="7314729"/>
          </a:xfrm>
          <a:prstGeom prst="rect">
            <a:avLst/>
          </a:prstGeom>
        </p:spPr>
        <p:txBody>
          <a:bodyPr anchor="b"/>
          <a:lstStyle>
            <a:lvl1pPr algn="l">
              <a:defRPr sz="9400" b="1"/>
            </a:lvl1pPr>
          </a:lstStyle>
          <a:p>
            <a:r>
              <a:t>按一下以編輯母片標題樣式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12669083" y="1718764"/>
            <a:ext cx="18114765" cy="36843451"/>
          </a:xfrm>
          <a:prstGeom prst="rect">
            <a:avLst/>
          </a:prstGeom>
        </p:spPr>
        <p:txBody>
          <a:bodyPr/>
          <a:lstStyle/>
          <a:p>
            <a:r>
              <a:t>按一下以編輯母片文字樣式</a:t>
            </a:r>
          </a:p>
          <a:p>
            <a:pPr lvl="1"/>
            <a:r>
              <a:t>第二層</a:t>
            </a:r>
          </a:p>
          <a:p>
            <a:pPr lvl="2"/>
            <a:r>
              <a:t>第三層</a:t>
            </a:r>
          </a:p>
          <a:p>
            <a:pPr lvl="3"/>
            <a:r>
              <a:t>第四層</a:t>
            </a:r>
          </a:p>
          <a:p>
            <a:pPr lvl="4"/>
            <a:r>
              <a:t>第五層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1620204" y="9033492"/>
            <a:ext cx="10660709" cy="2952872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1500"/>
              </a:spcBef>
              <a:buSzTx/>
              <a:buFontTx/>
              <a:buNone/>
              <a:defRPr sz="6600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6351420" y="30218220"/>
            <a:ext cx="19442432" cy="3567433"/>
          </a:xfrm>
          <a:prstGeom prst="rect">
            <a:avLst/>
          </a:prstGeom>
        </p:spPr>
        <p:txBody>
          <a:bodyPr anchor="b"/>
          <a:lstStyle>
            <a:lvl1pPr algn="l">
              <a:defRPr sz="9400" b="1"/>
            </a:lvl1pPr>
          </a:lstStyle>
          <a:p>
            <a:r>
              <a:t>按一下以編輯母片標題樣式</a:t>
            </a:r>
          </a:p>
        </p:txBody>
      </p:sp>
      <p:sp>
        <p:nvSpPr>
          <p:cNvPr id="82" name="Shape 82"/>
          <p:cNvSpPr>
            <a:spLocks noGrp="1"/>
          </p:cNvSpPr>
          <p:nvPr>
            <p:ph type="pic" sz="half" idx="13"/>
          </p:nvPr>
        </p:nvSpPr>
        <p:spPr>
          <a:xfrm>
            <a:off x="6351420" y="3857219"/>
            <a:ext cx="19442432" cy="259013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6351420" y="33785652"/>
            <a:ext cx="19442432" cy="5066347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500"/>
              </a:spcBef>
              <a:buSzTx/>
              <a:buFontTx/>
              <a:buNone/>
              <a:defRPr sz="6600"/>
            </a:lvl1pPr>
          </a:lstStyle>
          <a:p>
            <a:r>
              <a:t>按一下以編輯母片文字樣式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620203" y="1728757"/>
            <a:ext cx="29163647" cy="7194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5921" tIns="215921" rIns="215921" bIns="215921" anchor="ctr">
            <a:normAutofit/>
          </a:bodyPr>
          <a:lstStyle/>
          <a:p>
            <a:r>
              <a:t>按一下以編輯母片標題樣式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620203" y="10072744"/>
            <a:ext cx="29163647" cy="284894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215921" tIns="215921" rIns="215921" bIns="215921">
            <a:normAutofit/>
          </a:bodyPr>
          <a:lstStyle/>
          <a:p>
            <a:r>
              <a:t>按一下以編輯母片文字樣式</a:t>
            </a:r>
          </a:p>
          <a:p>
            <a:pPr lvl="1"/>
            <a:r>
              <a:t>第二層</a:t>
            </a:r>
          </a:p>
          <a:p>
            <a:pPr lvl="2"/>
            <a:r>
              <a:t>第三層</a:t>
            </a:r>
          </a:p>
          <a:p>
            <a:pPr lvl="3"/>
            <a:r>
              <a:t>第四層</a:t>
            </a:r>
          </a:p>
          <a:p>
            <a:pPr lvl="4"/>
            <a:r>
              <a:t>第五層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29580057" y="40518967"/>
            <a:ext cx="1203792" cy="1282745"/>
          </a:xfrm>
          <a:prstGeom prst="rect">
            <a:avLst/>
          </a:prstGeom>
          <a:ln w="12700">
            <a:miter lim="400000"/>
          </a:ln>
        </p:spPr>
        <p:txBody>
          <a:bodyPr wrap="none" lIns="215921" tIns="215921" rIns="215921" bIns="215921" anchor="ctr">
            <a:spAutoFit/>
          </a:bodyPr>
          <a:lstStyle>
            <a:lvl1pPr algn="r">
              <a:defRPr sz="57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ct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1619413" marR="0" indent="-1619413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3702977" marR="0" indent="-1543759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5761100" marR="0" indent="-1442663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8211921" marR="0" indent="-1734265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–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10371139" marR="0" indent="-1734266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»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12530357" marR="0" indent="-1734266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4689576" marR="0" indent="-1734265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6848794" marR="0" indent="-1734264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9008013" marR="0" indent="-1734264" algn="l" defTabSz="4318437" rtl="0" latinLnBrk="0">
        <a:lnSpc>
          <a:spcPct val="100000"/>
        </a:lnSpc>
        <a:spcBef>
          <a:spcPts val="3600"/>
        </a:spcBef>
        <a:spcAft>
          <a:spcPts val="0"/>
        </a:spcAft>
        <a:buClrTx/>
        <a:buSzPct val="100000"/>
        <a:buFont typeface="Arial"/>
        <a:buChar char="•"/>
        <a:tabLst/>
        <a:defRPr sz="151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2159218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4318437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6477654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8636874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10796092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2955310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5114528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7273748" algn="r" defTabSz="431843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7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1860332" y="9376242"/>
            <a:ext cx="28693240" cy="17751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一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尺寸：直式，寬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90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*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高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公分，上下側及左右邊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各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留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5~10 公分。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圖片解析度：建議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300dpi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以上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7000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萬畫素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三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格式：限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PDF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檔，建議設定為「印刷品質」，海報將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由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院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辦輸出印製。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四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檔案大小：限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8MB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以下。</a:t>
            </a: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五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海報請務必依「國立清華大學電機資訊學院暑期實習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海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報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範本」製作，並標明「實習企業、實習學生系所及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姓</a:t>
            </a:r>
            <a:endParaRPr lang="en-US" altLang="zh-TW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     </a:t>
            </a:r>
            <a:r>
              <a:rPr lang="zh-TW" altLang="zh-TW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名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」。</a:t>
            </a:r>
          </a:p>
        </p:txBody>
      </p:sp>
      <p:sp>
        <p:nvSpPr>
          <p:cNvPr id="2" name="矩形 1"/>
          <p:cNvSpPr/>
          <p:nvPr/>
        </p:nvSpPr>
        <p:spPr>
          <a:xfrm>
            <a:off x="-3176" y="0"/>
            <a:ext cx="32400876" cy="7199313"/>
          </a:xfrm>
          <a:prstGeom prst="rect">
            <a:avLst/>
          </a:prstGeom>
          <a:gradFill flip="none" rotWithShape="1">
            <a:gsLst>
              <a:gs pos="0">
                <a:srgbClr val="CC3399">
                  <a:shade val="30000"/>
                  <a:satMod val="115000"/>
                </a:srgbClr>
              </a:gs>
              <a:gs pos="50000">
                <a:srgbClr val="CC3399">
                  <a:shade val="67500"/>
                  <a:satMod val="115000"/>
                </a:srgbClr>
              </a:gs>
              <a:gs pos="100000">
                <a:srgbClr val="CC3399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 w="25400" cap="flat">
            <a:solidFill>
              <a:schemeClr val="accent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318437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85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grpSp>
        <p:nvGrpSpPr>
          <p:cNvPr id="6" name="群組 5"/>
          <p:cNvGrpSpPr/>
          <p:nvPr/>
        </p:nvGrpSpPr>
        <p:grpSpPr>
          <a:xfrm>
            <a:off x="1409206" y="1177881"/>
            <a:ext cx="29576112" cy="4843551"/>
            <a:chOff x="2112578" y="9836405"/>
            <a:chExt cx="29576112" cy="4843551"/>
          </a:xfrm>
        </p:grpSpPr>
        <p:sp>
          <p:nvSpPr>
            <p:cNvPr id="4" name="文字方塊 3"/>
            <p:cNvSpPr txBox="1"/>
            <p:nvPr/>
          </p:nvSpPr>
          <p:spPr>
            <a:xfrm>
              <a:off x="2112578" y="9836405"/>
              <a:ext cx="11887200" cy="470897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r" defTabSz="43184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15000" b="1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sym typeface="Calibri"/>
                </a:rPr>
                <a:t>國立清華大學電機資訊學院</a:t>
              </a:r>
            </a:p>
          </p:txBody>
        </p:sp>
        <p:sp>
          <p:nvSpPr>
            <p:cNvPr id="7" name="文字方塊 6"/>
            <p:cNvSpPr txBox="1"/>
            <p:nvPr/>
          </p:nvSpPr>
          <p:spPr>
            <a:xfrm>
              <a:off x="12738538" y="10017143"/>
              <a:ext cx="18950152" cy="466281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anchor="t">
              <a:spAutoFit/>
            </a:bodyPr>
            <a:lstStyle/>
            <a:p>
              <a:pPr marL="0" marR="0" indent="0" algn="ctr" defTabSz="43184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9300" b="1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 Unicode MS" panose="020B0604020202020204" pitchFamily="34" charset="-120"/>
                  <a:sym typeface="Calibri"/>
                </a:rPr>
                <a:t>2018 SUMMER</a:t>
              </a:r>
              <a:r>
                <a:rPr kumimoji="0" lang="en-US" altLang="zh-TW" sz="9300" b="1" i="0" u="none" strike="noStrike" cap="none" spc="0" normalizeH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 Unicode MS" panose="020B0604020202020204" pitchFamily="34" charset="-120"/>
                  <a:sym typeface="Calibri"/>
                </a:rPr>
                <a:t> INTERSHIP</a:t>
              </a:r>
              <a:endParaRPr kumimoji="0" lang="en-US" altLang="zh-TW" sz="93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  <a:sym typeface="Calibri"/>
              </a:endParaRPr>
            </a:p>
            <a:p>
              <a:pPr marL="0" marR="0" indent="0" algn="ctr" defTabSz="4318437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zh-TW" altLang="en-US" sz="20000" b="1" i="0" u="none" strike="noStrike" cap="none" spc="0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微軟正黑體" panose="020B0604030504040204" pitchFamily="34" charset="-120"/>
                  <a:ea typeface="微軟正黑體" panose="020B0604030504040204" pitchFamily="34" charset="-120"/>
                  <a:cs typeface="Arial Unicode MS" panose="020B0604020202020204" pitchFamily="34" charset="-120"/>
                  <a:sym typeface="Calibri"/>
                </a:rPr>
                <a:t>暑期企業實習</a:t>
              </a:r>
              <a:endParaRPr kumimoji="0" lang="zh-TW" altLang="en-US" sz="200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微軟正黑體" panose="020B0604030504040204" pitchFamily="34" charset="-120"/>
                <a:ea typeface="微軟正黑體" panose="020B0604030504040204" pitchFamily="34" charset="-120"/>
                <a:cs typeface="Arial Unicode MS" panose="020B0604020202020204" pitchFamily="34" charset="-120"/>
                <a:sym typeface="Calibri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18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8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佈景主題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318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3184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85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35</Words>
  <Application>Microsoft Office PowerPoint</Application>
  <PresentationFormat>自訂</PresentationFormat>
  <Paragraphs>12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SophieLin</dc:creator>
  <cp:lastModifiedBy>User</cp:lastModifiedBy>
  <cp:revision>21</cp:revision>
  <dcterms:modified xsi:type="dcterms:W3CDTF">2018-07-04T07:22:36Z</dcterms:modified>
</cp:coreProperties>
</file>